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575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964" y="0"/>
            <a:ext cx="6350436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08384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AWS CloudFront, Lambda, and CloudWatch: A Powerful Trio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7360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will explore how AWS CloudFront, Lambda, and CloudWatch work together to enhance your web applications and deliver a superior user experience.</a:t>
            </a:r>
            <a:endParaRPr lang="en-US" sz="19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523D3BCB-F4A7-6AF6-3CF8-DC299155059C}"/>
              </a:ext>
            </a:extLst>
          </p:cNvPr>
          <p:cNvSpPr/>
          <p:nvPr/>
        </p:nvSpPr>
        <p:spPr>
          <a:xfrm>
            <a:off x="6097724" y="6848401"/>
            <a:ext cx="1877233" cy="864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By,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     Abran . 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6595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Takeaways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5045393"/>
            <a:ext cx="62660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6400" dirty="0"/>
          </a:p>
        </p:txBody>
      </p:sp>
      <p:sp>
        <p:nvSpPr>
          <p:cNvPr id="5" name="Text 2"/>
          <p:cNvSpPr/>
          <p:nvPr/>
        </p:nvSpPr>
        <p:spPr>
          <a:xfrm>
            <a:off x="2625447" y="616850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Scalable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864037" y="6659523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CloudFront, Lambda, and CloudWatch provide a scalable infrastructure for delivering dynamic content.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00342" y="5045393"/>
            <a:ext cx="62660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6400" dirty="0"/>
          </a:p>
        </p:txBody>
      </p:sp>
      <p:sp>
        <p:nvSpPr>
          <p:cNvPr id="8" name="Text 5"/>
          <p:cNvSpPr/>
          <p:nvPr/>
        </p:nvSpPr>
        <p:spPr>
          <a:xfrm>
            <a:off x="9261753" y="616850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Flexible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500342" y="6659523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services offer a flexible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1018639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CloudFront: Delivering Content Globally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Reduced Latency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Content is delivered from locations closest to users, minimizing network hops and improving loading times.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279761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Increased Availability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CloudFront's edge locations offer high availability, ensuring consistent service even during peak traffic.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Cost Optimization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caching frequently accessed content at the edge, CloudFront reduces bandwidth usage and costs.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7606" y="835581"/>
            <a:ext cx="7448788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Edge Locations: Optimizing Performance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47606" y="2816662"/>
            <a:ext cx="544830" cy="544830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50131" y="2927628"/>
            <a:ext cx="139660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634609" y="2816662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Global Reach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634609" y="3298269"/>
            <a:ext cx="2816304" cy="1937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CloudFront has a vast network of edge locations across the globe, enabling rapid delivery of content to users worldwide.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3087" y="2816662"/>
            <a:ext cx="544830" cy="544830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875728" y="2927628"/>
            <a:ext cx="17954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480090" y="2816662"/>
            <a:ext cx="27597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Geographic Proximity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480090" y="3298269"/>
            <a:ext cx="2816304" cy="2324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Edge locations are strategically placed in major regions, ensuring content is delivered from the nearest location to users, minimizing latency.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47606" y="6137434"/>
            <a:ext cx="544830" cy="544830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1025485" y="6248400"/>
            <a:ext cx="189071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634609" y="6137434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Caching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634609" y="6619042"/>
            <a:ext cx="6661785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CloudFront caches frequently accessed content at the edge, reducing the need to fetch data from the origin server.</a:t>
            </a:r>
            <a:endParaRPr lang="en-US" sz="1900" dirty="0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498055AA-F357-AFBC-1BC3-F5D7AD6BD7A5}"/>
              </a:ext>
            </a:extLst>
          </p:cNvPr>
          <p:cNvSpPr/>
          <p:nvPr/>
        </p:nvSpPr>
        <p:spPr>
          <a:xfrm>
            <a:off x="10253347" y="859951"/>
            <a:ext cx="337842" cy="557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</a:t>
            </a:r>
            <a:endParaRPr lang="en-US" sz="4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73856"/>
            <a:ext cx="1141702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Lambda: Extending CloudFront Functionality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29940"/>
            <a:ext cx="4136231" cy="2625804"/>
          </a:xfrm>
          <a:prstGeom prst="roundRect">
            <a:avLst>
              <a:gd name="adj" fmla="val 1410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141333" y="36072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Dynamic Content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098250"/>
            <a:ext cx="358163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Lambda enables real-time manipulation of content, allowing for personalized experiences and dynamic content updates.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3329940"/>
            <a:ext cx="4136231" cy="2625804"/>
          </a:xfrm>
          <a:prstGeom prst="roundRect">
            <a:avLst>
              <a:gd name="adj" fmla="val 1410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5524381" y="36072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Customizations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524381" y="4098250"/>
            <a:ext cx="358163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Execute custom logic at various stages of content delivery, including origin requests, viewer requests, and responses.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329940"/>
            <a:ext cx="4136231" cy="2625804"/>
          </a:xfrm>
          <a:prstGeom prst="roundRect">
            <a:avLst>
              <a:gd name="adj" fmla="val 1410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9907429" y="3607237"/>
            <a:ext cx="337673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Event-Driven Architecture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907429" y="4098250"/>
            <a:ext cx="358163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Lambda is triggered by events within CloudFront, such as requests and responses, enabling asynchronous processing.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518" y="928926"/>
            <a:ext cx="7492246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Building a Basic Lambda Function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518" y="1854279"/>
            <a:ext cx="540782" cy="5407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3518" y="2611398"/>
            <a:ext cx="2403872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Function Creation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243518" y="3041571"/>
            <a:ext cx="3652599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a Lambda function in the AWS console and select "Lambda@Edge" as the execution environment.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0563" y="1854279"/>
            <a:ext cx="540782" cy="5407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0563" y="2611398"/>
            <a:ext cx="2403872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Event Handling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0220563" y="3041571"/>
            <a:ext cx="3652718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Define the trigger event that will execute the Lambda function, such as a CloudFront request or response.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518" y="4728924"/>
            <a:ext cx="540782" cy="5407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3518" y="5486043"/>
            <a:ext cx="243828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Code Implementation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243518" y="5916216"/>
            <a:ext cx="3652599" cy="1384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Write code within the Lambda function to perform the desired actions, such as modifying headers, rewriting URLs, or adding custom logic.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600" y="626626"/>
            <a:ext cx="7548801" cy="1266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Triggering Lambda Functions with CloudFront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124188" y="2234565"/>
            <a:ext cx="30480" cy="5369957"/>
          </a:xfrm>
          <a:prstGeom prst="roundRect">
            <a:avLst>
              <a:gd name="adj" fmla="val 1121538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365290" y="2732008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83087" y="2490907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73706" y="2595324"/>
            <a:ext cx="13144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392799" y="2462451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Viewer Request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392799" y="2915603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Execute Lambda functions before or after requests are sent to the origin server.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65290" y="4597956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83087" y="4356854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54894" y="4461272"/>
            <a:ext cx="16895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392799" y="4328398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Origin Response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392799" y="4781550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Process the response from the origin server before it is sent back to the viewer.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65290" y="6463903"/>
            <a:ext cx="797600" cy="30480"/>
          </a:xfrm>
          <a:prstGeom prst="roundRect">
            <a:avLst>
              <a:gd name="adj" fmla="val 1121538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83087" y="6222802"/>
            <a:ext cx="512683" cy="512683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1050488" y="6327219"/>
            <a:ext cx="177879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392799" y="6194346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Viewer Response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392799" y="6647498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Modify the response sent to the viewer after it has been retrieved from the edge cache.</a:t>
            </a:r>
            <a:endParaRPr lang="en-US" sz="1750" dirty="0"/>
          </a:p>
        </p:txBody>
      </p:sp>
      <p:sp>
        <p:nvSpPr>
          <p:cNvPr id="20" name="Text 0">
            <a:extLst>
              <a:ext uri="{FF2B5EF4-FFF2-40B4-BE49-F238E27FC236}">
                <a16:creationId xmlns:a16="http://schemas.microsoft.com/office/drawing/2014/main" id="{6A9A2CCB-549E-E296-6872-85BB5B89F7B0}"/>
              </a:ext>
            </a:extLst>
          </p:cNvPr>
          <p:cNvSpPr/>
          <p:nvPr/>
        </p:nvSpPr>
        <p:spPr>
          <a:xfrm>
            <a:off x="11020306" y="2764008"/>
            <a:ext cx="380761" cy="658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</a:t>
            </a:r>
            <a:endParaRPr lang="en-US" sz="4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075" y="619244"/>
            <a:ext cx="7567851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Monitoring and Logging with CloudWatch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075" y="2207895"/>
            <a:ext cx="1125855" cy="18014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1710" y="2433042"/>
            <a:ext cx="2544128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Real-Time Monitoring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251710" y="2880717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 key metrics, such as request latency, error rates, and function execution time.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075" y="4009311"/>
            <a:ext cx="1125855" cy="18014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1710" y="4234458"/>
            <a:ext cx="2501979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Log Aggregation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251710" y="4682133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Collect and analyze logs from CloudFront and Lambda@Edge, providing insights into performance and troubleshooting.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075" y="5810726"/>
            <a:ext cx="1125855" cy="18014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1710" y="6035873"/>
            <a:ext cx="2501979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Alerting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251710" y="6483548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Set up alerts based on predefined thresholds, notifying you of potential issues and facilitating proactive maintenance.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01172"/>
            <a:ext cx="666559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Best Practices for Lambda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140" y="1980724"/>
            <a:ext cx="2128838" cy="17747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2765" y="2850356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22275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Minimize Code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400794" y="2718554"/>
            <a:ext cx="811875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Keep Lambda functions concise and focused, minimizing code size and execution time.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652" y="3771067"/>
            <a:ext cx="8489037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721" y="3817144"/>
            <a:ext cx="4257675" cy="177474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03715" y="4457581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0639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Efficient Caching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6465213" y="4554974"/>
            <a:ext cx="70543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Leverage CloudFront's caching capabilities to reduce the need for frequent Lambda function invocations.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607487"/>
            <a:ext cx="7424618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83" y="5653564"/>
            <a:ext cx="6386632" cy="177474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9071" y="6294001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9003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Error Handling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7529632" y="6391394"/>
            <a:ext cx="59899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robust error handling mechanisms to catch and log errors, improving stability and debugging.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37022"/>
            <a:ext cx="626173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Real-World Applications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116574"/>
            <a:ext cx="2150269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141333" y="2559487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36339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Dynamic Content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2854404"/>
            <a:ext cx="781645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Personalize content based on user location, preferences, or other factors.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3481030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864037" y="3619619"/>
            <a:ext cx="4300657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1141333" y="4260056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3866436"/>
            <a:ext cx="307264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 Enhancements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357449"/>
            <a:ext cx="810803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security checks and validation at the edge, protecting your application from attacks.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379125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864037" y="5517713"/>
            <a:ext cx="6451163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141333" y="6158151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76453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A/B Testing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255544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Run experiments and test different versions of your content, optimizing user experience and performance.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2843</TotalTime>
  <Words>595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Spline Sans Bold</vt:lpstr>
      <vt:lpstr>Barlow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Abran Anthony Jagannath(UST,IN)</cp:lastModifiedBy>
  <cp:revision>3</cp:revision>
  <dcterms:created xsi:type="dcterms:W3CDTF">2025-01-11T04:37:36Z</dcterms:created>
  <dcterms:modified xsi:type="dcterms:W3CDTF">2025-01-21T04:37:10Z</dcterms:modified>
</cp:coreProperties>
</file>